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864095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Мониторинг ИСМП</a:t>
            </a:r>
            <a:br>
              <a:rPr lang="ru-RU" sz="3600" dirty="0" smtClean="0"/>
            </a:br>
            <a:r>
              <a:rPr lang="ru-RU" sz="2700" dirty="0" smtClean="0"/>
              <a:t>(0. сведения о знаменателях)</a:t>
            </a:r>
            <a:endParaRPr lang="ru-RU" sz="27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156752"/>
              </p:ext>
            </p:extLst>
          </p:nvPr>
        </p:nvGraphicFramePr>
        <p:xfrm>
          <a:off x="539552" y="1340768"/>
          <a:ext cx="8064896" cy="371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776"/>
                <a:gridCol w="399612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знаменателя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</a:t>
                      </a:r>
                      <a:r>
                        <a:rPr lang="ru-RU" baseline="0" dirty="0" smtClean="0"/>
                        <a:t> информации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 проведенных операций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Ф.30 т.2800 стр.1 гр.3</a:t>
                      </a:r>
                      <a:r>
                        <a:rPr lang="ru-RU" sz="1400" baseline="0" dirty="0" smtClean="0"/>
                        <a:t> + Ф.14 т.4000 стр.1 гр.3</a:t>
                      </a:r>
                      <a:endParaRPr lang="ru-RU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</a:t>
                      </a:r>
                      <a:r>
                        <a:rPr lang="ru-RU" sz="1400" baseline="0" dirty="0" smtClean="0"/>
                        <a:t> пролеченных в стационаре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Ф.30 т.3100 стр.1 (гр.6</a:t>
                      </a:r>
                      <a:r>
                        <a:rPr lang="ru-RU" sz="1400" baseline="0" dirty="0" smtClean="0"/>
                        <a:t> + гр. 10 + гр.13)/2</a:t>
                      </a:r>
                      <a:endParaRPr lang="ru-RU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 ИВЛ/дней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 </a:t>
                      </a:r>
                      <a:r>
                        <a:rPr lang="ru-RU" sz="1400" dirty="0" err="1" smtClean="0"/>
                        <a:t>катетеро</a:t>
                      </a:r>
                      <a:r>
                        <a:rPr lang="ru-RU" sz="1400" dirty="0" smtClean="0"/>
                        <a:t>/дней</a:t>
                      </a:r>
                      <a:r>
                        <a:rPr lang="ru-RU" sz="1400" baseline="0" dirty="0" smtClean="0"/>
                        <a:t> (кровотока)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 </a:t>
                      </a:r>
                      <a:r>
                        <a:rPr lang="ru-RU" sz="1400" dirty="0" err="1" smtClean="0"/>
                        <a:t>катетеро</a:t>
                      </a:r>
                      <a:r>
                        <a:rPr lang="ru-RU" sz="1400" dirty="0" smtClean="0"/>
                        <a:t>/дней (мочевыводящих путей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Количество эндоскопических исследований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Ф.30</a:t>
                      </a:r>
                      <a:r>
                        <a:rPr lang="ru-RU" sz="1400" baseline="0" dirty="0" smtClean="0"/>
                        <a:t> т.5125 стр.1 гр.3</a:t>
                      </a:r>
                      <a:endParaRPr lang="ru-RU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 переливаний крови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Ф.30</a:t>
                      </a:r>
                      <a:r>
                        <a:rPr lang="ru-RU" sz="1400" baseline="0" dirty="0" smtClean="0"/>
                        <a:t> т.3200 стр. 1-5 гр.5</a:t>
                      </a:r>
                      <a:endParaRPr lang="ru-RU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 родов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Ф.32 т.2210 стр.1 + стр.2</a:t>
                      </a:r>
                      <a:endParaRPr lang="ru-RU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 новорожденных (живых)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Ф.32 т.2245 стр.1 гр.3</a:t>
                      </a:r>
                      <a:endParaRPr lang="ru-RU" sz="1400" dirty="0"/>
                    </a:p>
                  </a:txBody>
                  <a:tcPr/>
                </a:tc>
              </a:tr>
              <a:tr h="2880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 новорожденных</a:t>
                      </a:r>
                      <a:r>
                        <a:rPr lang="ru-RU" sz="1400" baseline="0" dirty="0" smtClean="0"/>
                        <a:t> (мертворожденных)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Ф.32 т.2245 стр.5 гр.3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Количество медицинских работников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Ф.30 т.1100</a:t>
                      </a:r>
                      <a:r>
                        <a:rPr lang="ru-RU" sz="1400" baseline="0" dirty="0" smtClean="0"/>
                        <a:t> стр.(1 + 143 + 217) гр.9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86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105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Мониторинг ИСМП (0. сведения о знаменателях)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ИСМП (0. сведения о знаменателях)</dc:title>
  <dc:creator>m5u</dc:creator>
  <cp:lastModifiedBy>miac_3</cp:lastModifiedBy>
  <cp:revision>10</cp:revision>
  <dcterms:created xsi:type="dcterms:W3CDTF">2018-12-18T05:35:14Z</dcterms:created>
  <dcterms:modified xsi:type="dcterms:W3CDTF">2018-12-18T06:39:01Z</dcterms:modified>
</cp:coreProperties>
</file>