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vml" ContentType="application/vnd.openxmlformats-officedocument.vmlDrawing"/>
  <Default Extension="docx" ContentType="application/vnd.openxmlformats-officedocument.wordprocessingml.document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71" r:id="rId2"/>
    <p:sldId id="266" r:id="rId3"/>
    <p:sldId id="268" r:id="rId4"/>
    <p:sldId id="269" r:id="rId5"/>
    <p:sldId id="270" r:id="rId6"/>
    <p:sldId id="257" r:id="rId7"/>
    <p:sldId id="272" r:id="rId8"/>
    <p:sldId id="261" r:id="rId9"/>
    <p:sldId id="258" r:id="rId10"/>
    <p:sldId id="259" r:id="rId11"/>
    <p:sldId id="260" r:id="rId12"/>
    <p:sldId id="262" r:id="rId13"/>
    <p:sldId id="263" r:id="rId14"/>
    <p:sldId id="264" r:id="rId15"/>
    <p:sldId id="267" r:id="rId16"/>
    <p:sldId id="265" r:id="rId17"/>
  </p:sldIdLst>
  <p:sldSz cx="9144000" cy="6858000" type="screen4x3"/>
  <p:notesSz cx="6858000" cy="9144000"/>
  <p:defaultTextStyle>
    <a:defPPr>
      <a:defRPr lang="ru-RU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4" d="100"/>
          <a:sy n="84" d="100"/>
        </p:scale>
        <p:origin x="-1728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viewProps" Target="viewProps.xml"/><Relationship Id="rId21" Type="http://schemas.openxmlformats.org/officeDocument/2006/relationships/theme" Target="theme/theme1.xml"/><Relationship Id="rId22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printerSettings" Target="printerSettings/printerSettings1.bin"/><Relationship Id="rId1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png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png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png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png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png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png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png"/><Relationship Id="rId2" Type="http://schemas.openxmlformats.org/officeDocument/2006/relationships/image" Target="../media/image4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png"/><Relationship Id="rId2" Type="http://schemas.openxmlformats.org/officeDocument/2006/relationships/image" Target="../media/image5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8398-E76B-5948-B955-20B731CB179C}" type="datetimeFigureOut">
              <a:rPr lang="ru-RU" smtClean="0"/>
              <a:t>11.12.18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F8A5-75DC-714E-A53B-02DA38B7F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66229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8398-E76B-5948-B955-20B731CB179C}" type="datetimeFigureOut">
              <a:rPr lang="ru-RU" smtClean="0"/>
              <a:t>11.12.18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F8A5-75DC-714E-A53B-02DA38B7F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14064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8398-E76B-5948-B955-20B731CB179C}" type="datetimeFigureOut">
              <a:rPr lang="ru-RU" smtClean="0"/>
              <a:t>11.12.18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F8A5-75DC-714E-A53B-02DA38B7F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4897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8398-E76B-5948-B955-20B731CB179C}" type="datetimeFigureOut">
              <a:rPr lang="ru-RU" smtClean="0"/>
              <a:t>11.12.18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F8A5-75DC-714E-A53B-02DA38B7F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39974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8398-E76B-5948-B955-20B731CB179C}" type="datetimeFigureOut">
              <a:rPr lang="ru-RU" smtClean="0"/>
              <a:t>11.12.18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F8A5-75DC-714E-A53B-02DA38B7F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08369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8398-E76B-5948-B955-20B731CB179C}" type="datetimeFigureOut">
              <a:rPr lang="ru-RU" smtClean="0"/>
              <a:t>11.12.18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F8A5-75DC-714E-A53B-02DA38B7F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42642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8398-E76B-5948-B955-20B731CB179C}" type="datetimeFigureOut">
              <a:rPr lang="ru-RU" smtClean="0"/>
              <a:t>11.12.18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F8A5-75DC-714E-A53B-02DA38B7F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263668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8398-E76B-5948-B955-20B731CB179C}" type="datetimeFigureOut">
              <a:rPr lang="ru-RU" smtClean="0"/>
              <a:t>11.12.18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F8A5-75DC-714E-A53B-02DA38B7F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92063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8398-E76B-5948-B955-20B731CB179C}" type="datetimeFigureOut">
              <a:rPr lang="ru-RU" smtClean="0"/>
              <a:t>11.12.18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F8A5-75DC-714E-A53B-02DA38B7F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86192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8398-E76B-5948-B955-20B731CB179C}" type="datetimeFigureOut">
              <a:rPr lang="ru-RU" smtClean="0"/>
              <a:t>11.12.18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F8A5-75DC-714E-A53B-02DA38B7F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310898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338398-E76B-5948-B955-20B731CB179C}" type="datetimeFigureOut">
              <a:rPr lang="ru-RU" smtClean="0"/>
              <a:t>11.12.18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24F8A5-75DC-714E-A53B-02DA38B7F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92730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338398-E76B-5948-B955-20B731CB179C}" type="datetimeFigureOut">
              <a:rPr lang="ru-RU" smtClean="0"/>
              <a:t>11.12.18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24F8A5-75DC-714E-A53B-02DA38B7FD18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11832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.docx"/><Relationship Id="rId4" Type="http://schemas.openxmlformats.org/officeDocument/2006/relationships/image" Target="../media/image1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2.docx"/><Relationship Id="rId4" Type="http://schemas.openxmlformats.org/officeDocument/2006/relationships/image" Target="../media/image10.png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3.docx"/><Relationship Id="rId4" Type="http://schemas.openxmlformats.org/officeDocument/2006/relationships/image" Target="../media/image11.png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4.docx"/><Relationship Id="rId4" Type="http://schemas.openxmlformats.org/officeDocument/2006/relationships/image" Target="../media/image12.png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5.docx"/><Relationship Id="rId4" Type="http://schemas.openxmlformats.org/officeDocument/2006/relationships/image" Target="../media/image13.png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6.docx"/><Relationship Id="rId4" Type="http://schemas.openxmlformats.org/officeDocument/2006/relationships/image" Target="../media/image14.png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7.docx"/><Relationship Id="rId4" Type="http://schemas.openxmlformats.org/officeDocument/2006/relationships/image" Target="../media/image15.png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8.docx"/><Relationship Id="rId4" Type="http://schemas.openxmlformats.org/officeDocument/2006/relationships/image" Target="../media/image16.png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2.docx"/><Relationship Id="rId4" Type="http://schemas.openxmlformats.org/officeDocument/2006/relationships/image" Target="../media/image2.png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3.docx"/><Relationship Id="rId4" Type="http://schemas.openxmlformats.org/officeDocument/2006/relationships/image" Target="../media/image3.png"/><Relationship Id="rId5" Type="http://schemas.openxmlformats.org/officeDocument/2006/relationships/package" Target="../embeddings/_________Microsoft_Word4.docx"/><Relationship Id="rId6" Type="http://schemas.openxmlformats.org/officeDocument/2006/relationships/image" Target="../media/image4.png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5.docx"/><Relationship Id="rId4" Type="http://schemas.openxmlformats.org/officeDocument/2006/relationships/image" Target="../media/image4.png"/><Relationship Id="rId5" Type="http://schemas.openxmlformats.org/officeDocument/2006/relationships/package" Target="../embeddings/_________Microsoft_Word6.docx"/><Relationship Id="rId6" Type="http://schemas.openxmlformats.org/officeDocument/2006/relationships/image" Target="../media/image5.png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7.docx"/><Relationship Id="rId4" Type="http://schemas.openxmlformats.org/officeDocument/2006/relationships/image" Target="../media/image6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8.docx"/><Relationship Id="rId4" Type="http://schemas.openxmlformats.org/officeDocument/2006/relationships/image" Target="../media/image7.png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9.docx"/><Relationship Id="rId4" Type="http://schemas.openxmlformats.org/officeDocument/2006/relationships/image" Target="../media/image7.png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0.docx"/><Relationship Id="rId4" Type="http://schemas.openxmlformats.org/officeDocument/2006/relationships/image" Target="../media/image8.png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____Microsoft_Word11.docx"/><Relationship Id="rId4" Type="http://schemas.openxmlformats.org/officeDocument/2006/relationships/image" Target="../media/image9.png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6698398"/>
              </p:ext>
            </p:extLst>
          </p:nvPr>
        </p:nvGraphicFramePr>
        <p:xfrm>
          <a:off x="86954" y="438442"/>
          <a:ext cx="8982752" cy="402144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69" name="Документ" r:id="rId3" imgW="10325100" imgH="4622800" progId="Word.Document.12">
                  <p:embed/>
                </p:oleObj>
              </mc:Choice>
              <mc:Fallback>
                <p:oleObj name="Документ" r:id="rId3" imgW="10325100" imgH="4622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86954" y="438442"/>
                        <a:ext cx="8982752" cy="402144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680413" y="4490920"/>
            <a:ext cx="7953277" cy="1752600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1">
                    <a:lumMod val="85000"/>
                    <a:lumOff val="15000"/>
                  </a:schemeClr>
                </a:solidFill>
              </a:rPr>
              <a:t>Тюрин Игорь Евгеньевич</a:t>
            </a:r>
          </a:p>
          <a:p>
            <a:r>
              <a:rPr lang="ru-RU" sz="2800" dirty="0" smtClean="0">
                <a:solidFill>
                  <a:srgbClr val="262626"/>
                </a:solidFill>
              </a:rPr>
              <a:t>Главный внештатный специалист </a:t>
            </a:r>
            <a:endParaRPr lang="ru-RU" sz="2800" dirty="0" smtClean="0">
              <a:solidFill>
                <a:srgbClr val="262626"/>
              </a:solidFill>
            </a:endParaRPr>
          </a:p>
          <a:p>
            <a:r>
              <a:rPr lang="ru-RU" sz="2800" dirty="0" smtClean="0">
                <a:solidFill>
                  <a:srgbClr val="262626"/>
                </a:solidFill>
              </a:rPr>
              <a:t>по </a:t>
            </a:r>
            <a:r>
              <a:rPr lang="ru-RU" sz="2800" dirty="0" smtClean="0">
                <a:solidFill>
                  <a:srgbClr val="262626"/>
                </a:solidFill>
              </a:rPr>
              <a:t>лучевой диагностике Минздрава России</a:t>
            </a:r>
            <a:endParaRPr lang="ru-RU" sz="2800" dirty="0">
              <a:solidFill>
                <a:srgbClr val="26262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2110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08485553"/>
              </p:ext>
            </p:extLst>
          </p:nvPr>
        </p:nvGraphicFramePr>
        <p:xfrm>
          <a:off x="7712" y="2040959"/>
          <a:ext cx="9649868" cy="29329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9" name="Документ" r:id="rId3" imgW="9906000" imgH="3009900" progId="Word.Document.12">
                  <p:embed/>
                </p:oleObj>
              </mc:Choice>
              <mc:Fallback>
                <p:oleObj name="Документ" r:id="rId3" imgW="9906000" imgH="3009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712" y="2040959"/>
                        <a:ext cx="9649868" cy="29329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170643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3275871"/>
              </p:ext>
            </p:extLst>
          </p:nvPr>
        </p:nvGraphicFramePr>
        <p:xfrm>
          <a:off x="136083" y="574312"/>
          <a:ext cx="9162900" cy="5896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3" name="Документ" r:id="rId3" imgW="9906000" imgH="6375400" progId="Word.Document.12">
                  <p:embed/>
                </p:oleObj>
              </mc:Choice>
              <mc:Fallback>
                <p:oleObj name="Документ" r:id="rId3" imgW="9906000" imgH="6375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6083" y="574312"/>
                        <a:ext cx="9162900" cy="58966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5469482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751395"/>
              </p:ext>
            </p:extLst>
          </p:nvPr>
        </p:nvGraphicFramePr>
        <p:xfrm>
          <a:off x="-6181" y="347719"/>
          <a:ext cx="9150181" cy="61594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7" name="Документ" r:id="rId3" imgW="9906000" imgH="6667500" progId="Word.Document.12">
                  <p:embed/>
                </p:oleObj>
              </mc:Choice>
              <mc:Fallback>
                <p:oleObj name="Документ" r:id="rId3" imgW="9906000" imgH="6667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6181" y="347719"/>
                        <a:ext cx="9150181" cy="615946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4681611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5541469"/>
              </p:ext>
            </p:extLst>
          </p:nvPr>
        </p:nvGraphicFramePr>
        <p:xfrm>
          <a:off x="0" y="334255"/>
          <a:ext cx="9144000" cy="6189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1" name="Документ" r:id="rId3" imgW="9906000" imgH="6705600" progId="Word.Document.12">
                  <p:embed/>
                </p:oleObj>
              </mc:Choice>
              <mc:Fallback>
                <p:oleObj name="Документ" r:id="rId3" imgW="9906000" imgH="6705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334255"/>
                        <a:ext cx="9144000" cy="61894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58023795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0453155"/>
              </p:ext>
            </p:extLst>
          </p:nvPr>
        </p:nvGraphicFramePr>
        <p:xfrm>
          <a:off x="0" y="287445"/>
          <a:ext cx="9326938" cy="640992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4" name="Документ" r:id="rId3" imgW="9906000" imgH="6807200" progId="Word.Document.12">
                  <p:embed/>
                </p:oleObj>
              </mc:Choice>
              <mc:Fallback>
                <p:oleObj name="Документ" r:id="rId3" imgW="9906000" imgH="6807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287445"/>
                        <a:ext cx="9326938" cy="640992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65037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5399745"/>
              </p:ext>
            </p:extLst>
          </p:nvPr>
        </p:nvGraphicFramePr>
        <p:xfrm>
          <a:off x="34361" y="1799068"/>
          <a:ext cx="9306033" cy="3341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7" name="Документ" r:id="rId3" imgW="9906000" imgH="3556000" progId="Word.Document.12">
                  <p:embed/>
                </p:oleObj>
              </mc:Choice>
              <mc:Fallback>
                <p:oleObj name="Документ" r:id="rId3" imgW="9906000" imgH="35560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361" y="1799068"/>
                        <a:ext cx="9306033" cy="33411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1492695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3187177"/>
              </p:ext>
            </p:extLst>
          </p:nvPr>
        </p:nvGraphicFramePr>
        <p:xfrm>
          <a:off x="76165" y="362837"/>
          <a:ext cx="9222818" cy="62910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Документ" r:id="rId3" imgW="9906000" imgH="6756400" progId="Word.Document.12">
                  <p:embed/>
                </p:oleObj>
              </mc:Choice>
              <mc:Fallback>
                <p:oleObj name="Документ" r:id="rId3" imgW="9906000" imgH="6756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6165" y="362837"/>
                        <a:ext cx="9222818" cy="629107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9803534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8424358"/>
              </p:ext>
            </p:extLst>
          </p:nvPr>
        </p:nvGraphicFramePr>
        <p:xfrm>
          <a:off x="102135" y="529138"/>
          <a:ext cx="9041865" cy="586598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Документ" r:id="rId3" imgW="9906000" imgH="6426200" progId="Word.Document.12">
                  <p:embed/>
                </p:oleObj>
              </mc:Choice>
              <mc:Fallback>
                <p:oleObj name="Документ" r:id="rId3" imgW="9906000" imgH="6426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2135" y="529138"/>
                        <a:ext cx="9041865" cy="586598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57045" y="3809790"/>
            <a:ext cx="8724412" cy="2434033"/>
          </a:xfrm>
          <a:prstGeom prst="rect">
            <a:avLst/>
          </a:prstGeom>
          <a:solidFill>
            <a:schemeClr val="bg1">
              <a:alpha val="5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98482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188554"/>
              </p:ext>
            </p:extLst>
          </p:nvPr>
        </p:nvGraphicFramePr>
        <p:xfrm>
          <a:off x="28502" y="3099213"/>
          <a:ext cx="9108726" cy="36434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6" name="Документ" r:id="rId3" imgW="9906000" imgH="3962400" progId="Word.Document.12">
                  <p:embed/>
                </p:oleObj>
              </mc:Choice>
              <mc:Fallback>
                <p:oleObj name="Документ" r:id="rId3" imgW="9906000" imgH="39624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502" y="3099213"/>
                        <a:ext cx="9108726" cy="364349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8354144"/>
              </p:ext>
            </p:extLst>
          </p:nvPr>
        </p:nvGraphicFramePr>
        <p:xfrm>
          <a:off x="43621" y="136080"/>
          <a:ext cx="9100379" cy="3102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7" name="Документ" r:id="rId5" imgW="9906000" imgH="3378200" progId="Word.Document.12">
                  <p:embed/>
                </p:oleObj>
              </mc:Choice>
              <mc:Fallback>
                <p:oleObj name="Документ" r:id="rId5" imgW="9906000" imgH="3378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621" y="136080"/>
                        <a:ext cx="9100379" cy="31029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51203" y="5487911"/>
            <a:ext cx="8830254" cy="5291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1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11037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8865867"/>
              </p:ext>
            </p:extLst>
          </p:nvPr>
        </p:nvGraphicFramePr>
        <p:xfrm>
          <a:off x="43621" y="136080"/>
          <a:ext cx="9100379" cy="31029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0" name="Документ" r:id="rId3" imgW="9906000" imgH="3378200" progId="Word.Document.12">
                  <p:embed/>
                </p:oleObj>
              </mc:Choice>
              <mc:Fallback>
                <p:oleObj name="Документ" r:id="rId3" imgW="9906000" imgH="33782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3621" y="136080"/>
                        <a:ext cx="9100379" cy="31029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Объект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08793724"/>
              </p:ext>
            </p:extLst>
          </p:nvPr>
        </p:nvGraphicFramePr>
        <p:xfrm>
          <a:off x="43621" y="3102521"/>
          <a:ext cx="9101847" cy="336052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31" name="Документ" r:id="rId5" imgW="9906000" imgH="3657600" progId="Word.Document.12">
                  <p:embed/>
                </p:oleObj>
              </mc:Choice>
              <mc:Fallback>
                <p:oleObj name="Документ" r:id="rId5" imgW="9906000" imgH="36576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621" y="3102521"/>
                        <a:ext cx="9101847" cy="3360521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151203" y="3522543"/>
            <a:ext cx="8830254" cy="287247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1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127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94131898"/>
              </p:ext>
            </p:extLst>
          </p:nvPr>
        </p:nvGraphicFramePr>
        <p:xfrm>
          <a:off x="140286" y="1980485"/>
          <a:ext cx="9343312" cy="30538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5" name="Документ" r:id="rId3" imgW="9906000" imgH="3238500" progId="Word.Document.12">
                  <p:embed/>
                </p:oleObj>
              </mc:Choice>
              <mc:Fallback>
                <p:oleObj name="Документ" r:id="rId3" imgW="9906000" imgH="32385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40286" y="1980485"/>
                        <a:ext cx="9343312" cy="305387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151203" y="3401597"/>
            <a:ext cx="8892000" cy="362838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1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1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2762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99242638"/>
              </p:ext>
            </p:extLst>
          </p:nvPr>
        </p:nvGraphicFramePr>
        <p:xfrm>
          <a:off x="0" y="650083"/>
          <a:ext cx="9153259" cy="553326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Документ" r:id="rId3" imgW="9906000" imgH="5956300" progId="Word.Document.12">
                  <p:embed/>
                </p:oleObj>
              </mc:Choice>
              <mc:Fallback>
                <p:oleObj name="Документ" r:id="rId3" imgW="9906000" imgH="5956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0" y="650083"/>
                        <a:ext cx="9153259" cy="553326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26133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Объект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96536152"/>
              </p:ext>
            </p:extLst>
          </p:nvPr>
        </p:nvGraphicFramePr>
        <p:xfrm>
          <a:off x="-1" y="650082"/>
          <a:ext cx="9180000" cy="55494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05" name="Документ" r:id="rId3" imgW="9906000" imgH="5956300" progId="Word.Document.12">
                  <p:embed/>
                </p:oleObj>
              </mc:Choice>
              <mc:Fallback>
                <p:oleObj name="Документ" r:id="rId3" imgW="9906000" imgH="59563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1" y="650082"/>
                        <a:ext cx="9180000" cy="554943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5201381" y="3658608"/>
            <a:ext cx="1082903" cy="840951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5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3463745" y="4499559"/>
            <a:ext cx="603615" cy="1487253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5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274924" y="3658607"/>
            <a:ext cx="604811" cy="695439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5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187461" y="5457675"/>
            <a:ext cx="1082903" cy="568056"/>
          </a:xfrm>
          <a:prstGeom prst="rect">
            <a:avLst/>
          </a:prstGeom>
          <a:gradFill flip="none" rotWithShape="1">
            <a:gsLst>
              <a:gs pos="0">
                <a:schemeClr val="accent1">
                  <a:tint val="100000"/>
                  <a:shade val="100000"/>
                  <a:satMod val="130000"/>
                  <a:alpha val="5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  <a:alpha val="50000"/>
                </a:schemeClr>
              </a:gs>
            </a:gsLst>
            <a:lin ang="16200000" scaled="0"/>
            <a:tileRect/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20562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Объект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2699762"/>
              </p:ext>
            </p:extLst>
          </p:nvPr>
        </p:nvGraphicFramePr>
        <p:xfrm>
          <a:off x="-22183" y="1285047"/>
          <a:ext cx="9168118" cy="42784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Документ" r:id="rId3" imgW="9906000" imgH="4622800" progId="Word.Document.12">
                  <p:embed/>
                </p:oleObj>
              </mc:Choice>
              <mc:Fallback>
                <p:oleObj name="Документ" r:id="rId3" imgW="9906000" imgH="46228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-22183" y="1285047"/>
                        <a:ext cx="9168118" cy="42784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109207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3679719"/>
              </p:ext>
            </p:extLst>
          </p:nvPr>
        </p:nvGraphicFramePr>
        <p:xfrm>
          <a:off x="45359" y="1647885"/>
          <a:ext cx="9752594" cy="391563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Документ" r:id="rId3" imgW="9906000" imgH="3898900" progId="Word.Document.12">
                  <p:embed/>
                </p:oleObj>
              </mc:Choice>
              <mc:Fallback>
                <p:oleObj name="Документ" r:id="rId3" imgW="9906000" imgH="3898900" progId="Word.Document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5359" y="1647885"/>
                        <a:ext cx="9752594" cy="391563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375066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11</Words>
  <Application>Microsoft Macintosh PowerPoint</Application>
  <PresentationFormat>Экран (4:3)</PresentationFormat>
  <Paragraphs>3</Paragraphs>
  <Slides>16</Slides>
  <Notes>0</Notes>
  <HiddenSlides>0</HiddenSlides>
  <MMClips>0</MMClips>
  <ScaleCrop>false</ScaleCrop>
  <HeadingPairs>
    <vt:vector size="6" baseType="variant"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8" baseType="lpstr">
      <vt:lpstr>Тема Office</vt:lpstr>
      <vt:lpstr>Документ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Тюрин</dc:creator>
  <cp:lastModifiedBy>Тюрин</cp:lastModifiedBy>
  <cp:revision>12</cp:revision>
  <dcterms:created xsi:type="dcterms:W3CDTF">2018-12-10T18:09:42Z</dcterms:created>
  <dcterms:modified xsi:type="dcterms:W3CDTF">2018-12-11T04:46:11Z</dcterms:modified>
</cp:coreProperties>
</file>